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7" r:id="rId4"/>
    <p:sldId id="258" r:id="rId5"/>
    <p:sldId id="266" r:id="rId6"/>
    <p:sldId id="267" r:id="rId7"/>
    <p:sldId id="259" r:id="rId8"/>
    <p:sldId id="260" r:id="rId9"/>
    <p:sldId id="261" r:id="rId10"/>
    <p:sldId id="262"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Y TEJ GADDA" userId="07c4b3b179a4629d" providerId="LiveId" clId="{8B73FA84-5E31-463A-B68A-9D6DEC60220A}"/>
    <pc:docChg chg="undo custSel addSld delSld modSld">
      <pc:chgData name="ABHINAY TEJ GADDA" userId="07c4b3b179a4629d" providerId="LiveId" clId="{8B73FA84-5E31-463A-B68A-9D6DEC60220A}" dt="2024-02-25T19:29:14.222" v="381" actId="113"/>
      <pc:docMkLst>
        <pc:docMk/>
      </pc:docMkLst>
      <pc:sldChg chg="modSp mod">
        <pc:chgData name="ABHINAY TEJ GADDA" userId="07c4b3b179a4629d" providerId="LiveId" clId="{8B73FA84-5E31-463A-B68A-9D6DEC60220A}" dt="2024-02-25T19:16:13.075" v="326" actId="20577"/>
        <pc:sldMkLst>
          <pc:docMk/>
          <pc:sldMk cId="2400762170" sldId="256"/>
        </pc:sldMkLst>
        <pc:spChg chg="mod">
          <ac:chgData name="ABHINAY TEJ GADDA" userId="07c4b3b179a4629d" providerId="LiveId" clId="{8B73FA84-5E31-463A-B68A-9D6DEC60220A}" dt="2024-02-25T19:16:13.075" v="326" actId="20577"/>
          <ac:spMkLst>
            <pc:docMk/>
            <pc:sldMk cId="2400762170" sldId="256"/>
            <ac:spMk id="2" creationId="{2ACCEC87-2216-72B1-63E9-DA157B498AF1}"/>
          </ac:spMkLst>
        </pc:spChg>
        <pc:spChg chg="mod">
          <ac:chgData name="ABHINAY TEJ GADDA" userId="07c4b3b179a4629d" providerId="LiveId" clId="{8B73FA84-5E31-463A-B68A-9D6DEC60220A}" dt="2024-02-25T19:11:37.045" v="266" actId="20577"/>
          <ac:spMkLst>
            <pc:docMk/>
            <pc:sldMk cId="2400762170" sldId="256"/>
            <ac:spMk id="4" creationId="{4B23C644-E8BC-7F1D-A295-50C30927503D}"/>
          </ac:spMkLst>
        </pc:spChg>
      </pc:sldChg>
      <pc:sldChg chg="addSp delSp modSp mod">
        <pc:chgData name="ABHINAY TEJ GADDA" userId="07c4b3b179a4629d" providerId="LiveId" clId="{8B73FA84-5E31-463A-B68A-9D6DEC60220A}" dt="2024-02-25T18:41:26.269" v="85" actId="1076"/>
        <pc:sldMkLst>
          <pc:docMk/>
          <pc:sldMk cId="575056891" sldId="257"/>
        </pc:sldMkLst>
        <pc:spChg chg="del mod">
          <ac:chgData name="ABHINAY TEJ GADDA" userId="07c4b3b179a4629d" providerId="LiveId" clId="{8B73FA84-5E31-463A-B68A-9D6DEC60220A}" dt="2024-02-25T18:35:06.482" v="19" actId="478"/>
          <ac:spMkLst>
            <pc:docMk/>
            <pc:sldMk cId="575056891" sldId="257"/>
            <ac:spMk id="2" creationId="{B217A229-8004-2BE1-C2F0-327A77E852B3}"/>
          </ac:spMkLst>
        </pc:spChg>
        <pc:spChg chg="add mod">
          <ac:chgData name="ABHINAY TEJ GADDA" userId="07c4b3b179a4629d" providerId="LiveId" clId="{8B73FA84-5E31-463A-B68A-9D6DEC60220A}" dt="2024-02-25T18:39:21.748" v="57" actId="207"/>
          <ac:spMkLst>
            <pc:docMk/>
            <pc:sldMk cId="575056891" sldId="257"/>
            <ac:spMk id="20" creationId="{6AEA2A8E-1A97-C338-6DCA-32E0DA6C5E59}"/>
          </ac:spMkLst>
        </pc:spChg>
        <pc:spChg chg="add mod">
          <ac:chgData name="ABHINAY TEJ GADDA" userId="07c4b3b179a4629d" providerId="LiveId" clId="{8B73FA84-5E31-463A-B68A-9D6DEC60220A}" dt="2024-02-25T18:40:26.393" v="68" actId="20577"/>
          <ac:spMkLst>
            <pc:docMk/>
            <pc:sldMk cId="575056891" sldId="257"/>
            <ac:spMk id="21" creationId="{40577301-D8EA-9873-7775-EB972505B61B}"/>
          </ac:spMkLst>
        </pc:spChg>
        <pc:spChg chg="add mod">
          <ac:chgData name="ABHINAY TEJ GADDA" userId="07c4b3b179a4629d" providerId="LiveId" clId="{8B73FA84-5E31-463A-B68A-9D6DEC60220A}" dt="2024-02-25T18:40:22.573" v="66" actId="20577"/>
          <ac:spMkLst>
            <pc:docMk/>
            <pc:sldMk cId="575056891" sldId="257"/>
            <ac:spMk id="22" creationId="{E4470A46-34A2-963B-B400-39690ABD4A48}"/>
          </ac:spMkLst>
        </pc:spChg>
        <pc:spChg chg="add mod">
          <ac:chgData name="ABHINAY TEJ GADDA" userId="07c4b3b179a4629d" providerId="LiveId" clId="{8B73FA84-5E31-463A-B68A-9D6DEC60220A}" dt="2024-02-25T18:39:39.112" v="60"/>
          <ac:spMkLst>
            <pc:docMk/>
            <pc:sldMk cId="575056891" sldId="257"/>
            <ac:spMk id="23" creationId="{E2906542-362B-6875-7435-1D4456D36D61}"/>
          </ac:spMkLst>
        </pc:spChg>
        <pc:spChg chg="add mod">
          <ac:chgData name="ABHINAY TEJ GADDA" userId="07c4b3b179a4629d" providerId="LiveId" clId="{8B73FA84-5E31-463A-B68A-9D6DEC60220A}" dt="2024-02-25T18:41:26.269" v="85" actId="1076"/>
          <ac:spMkLst>
            <pc:docMk/>
            <pc:sldMk cId="575056891" sldId="257"/>
            <ac:spMk id="25" creationId="{B854EF20-AE48-E8F9-A229-0ADEA4275D64}"/>
          </ac:spMkLst>
        </pc:spChg>
        <pc:picChg chg="mod">
          <ac:chgData name="ABHINAY TEJ GADDA" userId="07c4b3b179a4629d" providerId="LiveId" clId="{8B73FA84-5E31-463A-B68A-9D6DEC60220A}" dt="2024-02-25T18:35:12.275" v="20" actId="1076"/>
          <ac:picMkLst>
            <pc:docMk/>
            <pc:sldMk cId="575056891" sldId="257"/>
            <ac:picMk id="5" creationId="{6249946C-AB33-7103-F946-324C8D7AAF8D}"/>
          </ac:picMkLst>
        </pc:picChg>
        <pc:picChg chg="mod">
          <ac:chgData name="ABHINAY TEJ GADDA" userId="07c4b3b179a4629d" providerId="LiveId" clId="{8B73FA84-5E31-463A-B68A-9D6DEC60220A}" dt="2024-02-25T18:36:27.155" v="32" actId="14100"/>
          <ac:picMkLst>
            <pc:docMk/>
            <pc:sldMk cId="575056891" sldId="257"/>
            <ac:picMk id="7" creationId="{8BFADFED-9272-8CD2-25A7-1D9477650306}"/>
          </ac:picMkLst>
        </pc:picChg>
        <pc:picChg chg="mod">
          <ac:chgData name="ABHINAY TEJ GADDA" userId="07c4b3b179a4629d" providerId="LiveId" clId="{8B73FA84-5E31-463A-B68A-9D6DEC60220A}" dt="2024-02-25T18:35:23.729" v="23" actId="1076"/>
          <ac:picMkLst>
            <pc:docMk/>
            <pc:sldMk cId="575056891" sldId="257"/>
            <ac:picMk id="9" creationId="{1B5792E3-378C-2693-0E67-7839F26F20F6}"/>
          </ac:picMkLst>
        </pc:picChg>
        <pc:picChg chg="mod">
          <ac:chgData name="ABHINAY TEJ GADDA" userId="07c4b3b179a4629d" providerId="LiveId" clId="{8B73FA84-5E31-463A-B68A-9D6DEC60220A}" dt="2024-02-25T18:36:35.549" v="33" actId="14100"/>
          <ac:picMkLst>
            <pc:docMk/>
            <pc:sldMk cId="575056891" sldId="257"/>
            <ac:picMk id="11" creationId="{8FFE03F5-C7E0-DC5F-E3DC-357E0312579F}"/>
          </ac:picMkLst>
        </pc:picChg>
        <pc:picChg chg="add del mod">
          <ac:chgData name="ABHINAY TEJ GADDA" userId="07c4b3b179a4629d" providerId="LiveId" clId="{8B73FA84-5E31-463A-B68A-9D6DEC60220A}" dt="2024-02-25T18:40:52.813" v="71" actId="478"/>
          <ac:picMkLst>
            <pc:docMk/>
            <pc:sldMk cId="575056891" sldId="257"/>
            <ac:picMk id="24" creationId="{9D841883-E16C-35A0-FD2D-5D8A24F9F00C}"/>
          </ac:picMkLst>
        </pc:picChg>
      </pc:sldChg>
      <pc:sldChg chg="addSp modSp mod">
        <pc:chgData name="ABHINAY TEJ GADDA" userId="07c4b3b179a4629d" providerId="LiveId" clId="{8B73FA84-5E31-463A-B68A-9D6DEC60220A}" dt="2024-02-25T18:46:27.785" v="136" actId="20577"/>
        <pc:sldMkLst>
          <pc:docMk/>
          <pc:sldMk cId="3152910907" sldId="258"/>
        </pc:sldMkLst>
        <pc:spChg chg="add mod">
          <ac:chgData name="ABHINAY TEJ GADDA" userId="07c4b3b179a4629d" providerId="LiveId" clId="{8B73FA84-5E31-463A-B68A-9D6DEC60220A}" dt="2024-02-25T18:46:09.806" v="116" actId="20577"/>
          <ac:spMkLst>
            <pc:docMk/>
            <pc:sldMk cId="3152910907" sldId="258"/>
            <ac:spMk id="4" creationId="{79B94288-7A69-44FE-EDD4-C3323041CC1B}"/>
          </ac:spMkLst>
        </pc:spChg>
        <pc:spChg chg="add mod">
          <ac:chgData name="ABHINAY TEJ GADDA" userId="07c4b3b179a4629d" providerId="LiveId" clId="{8B73FA84-5E31-463A-B68A-9D6DEC60220A}" dt="2024-02-25T18:46:15.926" v="122" actId="20577"/>
          <ac:spMkLst>
            <pc:docMk/>
            <pc:sldMk cId="3152910907" sldId="258"/>
            <ac:spMk id="5" creationId="{5A3937E9-1CC8-348A-62FD-BC0B28AF55AD}"/>
          </ac:spMkLst>
        </pc:spChg>
        <pc:spChg chg="add mod">
          <ac:chgData name="ABHINAY TEJ GADDA" userId="07c4b3b179a4629d" providerId="LiveId" clId="{8B73FA84-5E31-463A-B68A-9D6DEC60220A}" dt="2024-02-25T18:46:21.746" v="130" actId="20577"/>
          <ac:spMkLst>
            <pc:docMk/>
            <pc:sldMk cId="3152910907" sldId="258"/>
            <ac:spMk id="6" creationId="{0C221D11-55F1-E529-EB0F-2B7810885F74}"/>
          </ac:spMkLst>
        </pc:spChg>
        <pc:spChg chg="add mod">
          <ac:chgData name="ABHINAY TEJ GADDA" userId="07c4b3b179a4629d" providerId="LiveId" clId="{8B73FA84-5E31-463A-B68A-9D6DEC60220A}" dt="2024-02-25T18:46:27.785" v="136" actId="20577"/>
          <ac:spMkLst>
            <pc:docMk/>
            <pc:sldMk cId="3152910907" sldId="258"/>
            <ac:spMk id="7" creationId="{1152C804-1846-16E5-4233-73494BCB7327}"/>
          </ac:spMkLst>
        </pc:spChg>
        <pc:picChg chg="mod">
          <ac:chgData name="ABHINAY TEJ GADDA" userId="07c4b3b179a4629d" providerId="LiveId" clId="{8B73FA84-5E31-463A-B68A-9D6DEC60220A}" dt="2024-02-25T18:42:38.269" v="96" actId="14100"/>
          <ac:picMkLst>
            <pc:docMk/>
            <pc:sldMk cId="3152910907" sldId="258"/>
            <ac:picMk id="13" creationId="{E80D7A09-5606-C649-5A26-F1F73822BAC3}"/>
          </ac:picMkLst>
        </pc:picChg>
        <pc:picChg chg="mod">
          <ac:chgData name="ABHINAY TEJ GADDA" userId="07c4b3b179a4629d" providerId="LiveId" clId="{8B73FA84-5E31-463A-B68A-9D6DEC60220A}" dt="2024-02-25T18:43:30.322" v="103" actId="14100"/>
          <ac:picMkLst>
            <pc:docMk/>
            <pc:sldMk cId="3152910907" sldId="258"/>
            <ac:picMk id="15" creationId="{1BC08F86-BF5A-1063-6CBC-06F397B53786}"/>
          </ac:picMkLst>
        </pc:picChg>
        <pc:picChg chg="mod">
          <ac:chgData name="ABHINAY TEJ GADDA" userId="07c4b3b179a4629d" providerId="LiveId" clId="{8B73FA84-5E31-463A-B68A-9D6DEC60220A}" dt="2024-02-25T18:42:33.992" v="95" actId="14100"/>
          <ac:picMkLst>
            <pc:docMk/>
            <pc:sldMk cId="3152910907" sldId="258"/>
            <ac:picMk id="17" creationId="{3EBE5B7A-FCB6-62C7-29CC-08FDA0C1A51E}"/>
          </ac:picMkLst>
        </pc:picChg>
        <pc:picChg chg="mod">
          <ac:chgData name="ABHINAY TEJ GADDA" userId="07c4b3b179a4629d" providerId="LiveId" clId="{8B73FA84-5E31-463A-B68A-9D6DEC60220A}" dt="2024-02-25T18:43:25.708" v="102" actId="14100"/>
          <ac:picMkLst>
            <pc:docMk/>
            <pc:sldMk cId="3152910907" sldId="258"/>
            <ac:picMk id="19" creationId="{EE2033BB-C03D-1365-93B4-0439003D170E}"/>
          </ac:picMkLst>
        </pc:picChg>
      </pc:sldChg>
      <pc:sldChg chg="addSp delSp modSp mod">
        <pc:chgData name="ABHINAY TEJ GADDA" userId="07c4b3b179a4629d" providerId="LiveId" clId="{8B73FA84-5E31-463A-B68A-9D6DEC60220A}" dt="2024-02-25T19:24:55.395" v="344" actId="1076"/>
        <pc:sldMkLst>
          <pc:docMk/>
          <pc:sldMk cId="3627725404" sldId="259"/>
        </pc:sldMkLst>
        <pc:spChg chg="del">
          <ac:chgData name="ABHINAY TEJ GADDA" userId="07c4b3b179a4629d" providerId="LiveId" clId="{8B73FA84-5E31-463A-B68A-9D6DEC60220A}" dt="2024-02-25T18:44:38.906" v="104"/>
          <ac:spMkLst>
            <pc:docMk/>
            <pc:sldMk cId="3627725404" sldId="259"/>
            <ac:spMk id="5" creationId="{A79300F9-A61A-2B8F-9FFE-28DD758C2BE1}"/>
          </ac:spMkLst>
        </pc:spChg>
        <pc:spChg chg="add del mod">
          <ac:chgData name="ABHINAY TEJ GADDA" userId="07c4b3b179a4629d" providerId="LiveId" clId="{8B73FA84-5E31-463A-B68A-9D6DEC60220A}" dt="2024-02-25T18:44:40.357" v="105" actId="478"/>
          <ac:spMkLst>
            <pc:docMk/>
            <pc:sldMk cId="3627725404" sldId="259"/>
            <ac:spMk id="6" creationId="{A2C5683A-50E6-2DF8-D98B-BE33A73FE04E}"/>
          </ac:spMkLst>
        </pc:spChg>
        <pc:spChg chg="add mod">
          <ac:chgData name="ABHINAY TEJ GADDA" userId="07c4b3b179a4629d" providerId="LiveId" clId="{8B73FA84-5E31-463A-B68A-9D6DEC60220A}" dt="2024-02-25T19:21:16.027" v="342" actId="20577"/>
          <ac:spMkLst>
            <pc:docMk/>
            <pc:sldMk cId="3627725404" sldId="259"/>
            <ac:spMk id="8" creationId="{14742CD3-EC21-F8B0-E6D4-509146E3EA39}"/>
          </ac:spMkLst>
        </pc:spChg>
        <pc:picChg chg="add del mod">
          <ac:chgData name="ABHINAY TEJ GADDA" userId="07c4b3b179a4629d" providerId="LiveId" clId="{8B73FA84-5E31-463A-B68A-9D6DEC60220A}" dt="2024-02-25T18:50:54.495" v="178" actId="21"/>
          <ac:picMkLst>
            <pc:docMk/>
            <pc:sldMk cId="3627725404" sldId="259"/>
            <ac:picMk id="10" creationId="{794C90B3-E86C-267D-F76E-F945BFC5FB51}"/>
          </ac:picMkLst>
        </pc:picChg>
        <pc:picChg chg="add del mod">
          <ac:chgData name="ABHINAY TEJ GADDA" userId="07c4b3b179a4629d" providerId="LiveId" clId="{8B73FA84-5E31-463A-B68A-9D6DEC60220A}" dt="2024-02-25T18:52:57.306" v="185" actId="21"/>
          <ac:picMkLst>
            <pc:docMk/>
            <pc:sldMk cId="3627725404" sldId="259"/>
            <ac:picMk id="12" creationId="{C11B53A4-2898-5D6D-01E3-0A19C91DD052}"/>
          </ac:picMkLst>
        </pc:picChg>
        <pc:picChg chg="add mod">
          <ac:chgData name="ABHINAY TEJ GADDA" userId="07c4b3b179a4629d" providerId="LiveId" clId="{8B73FA84-5E31-463A-B68A-9D6DEC60220A}" dt="2024-02-25T19:24:55.395" v="344" actId="1076"/>
          <ac:picMkLst>
            <pc:docMk/>
            <pc:sldMk cId="3627725404" sldId="259"/>
            <ac:picMk id="14" creationId="{A675354D-ACF1-C29E-7B50-355249FB7B56}"/>
          </ac:picMkLst>
        </pc:picChg>
      </pc:sldChg>
      <pc:sldChg chg="addSp delSp modSp new mod">
        <pc:chgData name="ABHINAY TEJ GADDA" userId="07c4b3b179a4629d" providerId="LiveId" clId="{8B73FA84-5E31-463A-B68A-9D6DEC60220A}" dt="2024-02-25T18:50:56.789" v="179"/>
        <pc:sldMkLst>
          <pc:docMk/>
          <pc:sldMk cId="2283584641" sldId="260"/>
        </pc:sldMkLst>
        <pc:spChg chg="del">
          <ac:chgData name="ABHINAY TEJ GADDA" userId="07c4b3b179a4629d" providerId="LiveId" clId="{8B73FA84-5E31-463A-B68A-9D6DEC60220A}" dt="2024-02-25T18:50:46.752" v="176" actId="478"/>
          <ac:spMkLst>
            <pc:docMk/>
            <pc:sldMk cId="2283584641" sldId="260"/>
            <ac:spMk id="2" creationId="{CB746A78-7CDA-C0AE-3474-9B20277951D9}"/>
          </ac:spMkLst>
        </pc:spChg>
        <pc:spChg chg="del mod">
          <ac:chgData name="ABHINAY TEJ GADDA" userId="07c4b3b179a4629d" providerId="LiveId" clId="{8B73FA84-5E31-463A-B68A-9D6DEC60220A}" dt="2024-02-25T18:50:56.789" v="179"/>
          <ac:spMkLst>
            <pc:docMk/>
            <pc:sldMk cId="2283584641" sldId="260"/>
            <ac:spMk id="3" creationId="{204131FC-7FE4-D416-B573-74E11A2646DB}"/>
          </ac:spMkLst>
        </pc:spChg>
        <pc:picChg chg="add mod">
          <ac:chgData name="ABHINAY TEJ GADDA" userId="07c4b3b179a4629d" providerId="LiveId" clId="{8B73FA84-5E31-463A-B68A-9D6DEC60220A}" dt="2024-02-25T18:50:56.789" v="179"/>
          <ac:picMkLst>
            <pc:docMk/>
            <pc:sldMk cId="2283584641" sldId="260"/>
            <ac:picMk id="10" creationId="{794C90B3-E86C-267D-F76E-F945BFC5FB51}"/>
          </ac:picMkLst>
        </pc:picChg>
      </pc:sldChg>
      <pc:sldChg chg="addSp delSp modSp new mod">
        <pc:chgData name="ABHINAY TEJ GADDA" userId="07c4b3b179a4629d" providerId="LiveId" clId="{8B73FA84-5E31-463A-B68A-9D6DEC60220A}" dt="2024-02-25T19:17:15.562" v="328" actId="14100"/>
        <pc:sldMkLst>
          <pc:docMk/>
          <pc:sldMk cId="1081673598" sldId="261"/>
        </pc:sldMkLst>
        <pc:spChg chg="del">
          <ac:chgData name="ABHINAY TEJ GADDA" userId="07c4b3b179a4629d" providerId="LiveId" clId="{8B73FA84-5E31-463A-B68A-9D6DEC60220A}" dt="2024-02-25T18:53:09.245" v="187" actId="478"/>
          <ac:spMkLst>
            <pc:docMk/>
            <pc:sldMk cId="1081673598" sldId="261"/>
            <ac:spMk id="2" creationId="{DB48D60C-2084-C616-1F19-82EC233EB1CA}"/>
          </ac:spMkLst>
        </pc:spChg>
        <pc:spChg chg="del mod">
          <ac:chgData name="ABHINAY TEJ GADDA" userId="07c4b3b179a4629d" providerId="LiveId" clId="{8B73FA84-5E31-463A-B68A-9D6DEC60220A}" dt="2024-02-25T18:53:13.952" v="189"/>
          <ac:spMkLst>
            <pc:docMk/>
            <pc:sldMk cId="1081673598" sldId="261"/>
            <ac:spMk id="3" creationId="{D158D02A-6F09-BE7F-43BA-C31D46F9FC45}"/>
          </ac:spMkLst>
        </pc:spChg>
        <pc:picChg chg="add mod">
          <ac:chgData name="ABHINAY TEJ GADDA" userId="07c4b3b179a4629d" providerId="LiveId" clId="{8B73FA84-5E31-463A-B68A-9D6DEC60220A}" dt="2024-02-25T19:17:15.562" v="328" actId="14100"/>
          <ac:picMkLst>
            <pc:docMk/>
            <pc:sldMk cId="1081673598" sldId="261"/>
            <ac:picMk id="12" creationId="{C11B53A4-2898-5D6D-01E3-0A19C91DD052}"/>
          </ac:picMkLst>
        </pc:picChg>
      </pc:sldChg>
      <pc:sldChg chg="addSp delSp modSp new mod">
        <pc:chgData name="ABHINAY TEJ GADDA" userId="07c4b3b179a4629d" providerId="LiveId" clId="{8B73FA84-5E31-463A-B68A-9D6DEC60220A}" dt="2024-02-25T19:14:47.642" v="271" actId="1076"/>
        <pc:sldMkLst>
          <pc:docMk/>
          <pc:sldMk cId="2817852194" sldId="262"/>
        </pc:sldMkLst>
        <pc:spChg chg="del mod">
          <ac:chgData name="ABHINAY TEJ GADDA" userId="07c4b3b179a4629d" providerId="LiveId" clId="{8B73FA84-5E31-463A-B68A-9D6DEC60220A}" dt="2024-02-25T18:59:01.581" v="204" actId="478"/>
          <ac:spMkLst>
            <pc:docMk/>
            <pc:sldMk cId="2817852194" sldId="262"/>
            <ac:spMk id="2" creationId="{100520EC-BF23-A6DE-F3D1-DAED3217426C}"/>
          </ac:spMkLst>
        </pc:spChg>
        <pc:spChg chg="mod">
          <ac:chgData name="ABHINAY TEJ GADDA" userId="07c4b3b179a4629d" providerId="LiveId" clId="{8B73FA84-5E31-463A-B68A-9D6DEC60220A}" dt="2024-02-25T19:07:32.201" v="244" actId="20577"/>
          <ac:spMkLst>
            <pc:docMk/>
            <pc:sldMk cId="2817852194" sldId="262"/>
            <ac:spMk id="3" creationId="{277D9778-F5F0-35D5-5313-BFBF06E85EC5}"/>
          </ac:spMkLst>
        </pc:spChg>
        <pc:picChg chg="add del mod modCrop">
          <ac:chgData name="ABHINAY TEJ GADDA" userId="07c4b3b179a4629d" providerId="LiveId" clId="{8B73FA84-5E31-463A-B68A-9D6DEC60220A}" dt="2024-02-25T19:09:11.269" v="248" actId="478"/>
          <ac:picMkLst>
            <pc:docMk/>
            <pc:sldMk cId="2817852194" sldId="262"/>
            <ac:picMk id="5" creationId="{78E66BDF-0123-4811-3F74-C609B88C2F17}"/>
          </ac:picMkLst>
        </pc:picChg>
        <pc:picChg chg="add del mod modCrop">
          <ac:chgData name="ABHINAY TEJ GADDA" userId="07c4b3b179a4629d" providerId="LiveId" clId="{8B73FA84-5E31-463A-B68A-9D6DEC60220A}" dt="2024-02-25T19:10:37.419" v="261" actId="478"/>
          <ac:picMkLst>
            <pc:docMk/>
            <pc:sldMk cId="2817852194" sldId="262"/>
            <ac:picMk id="7" creationId="{06360E47-CDEE-87F2-B796-737313B66947}"/>
          </ac:picMkLst>
        </pc:picChg>
        <pc:picChg chg="add mod">
          <ac:chgData name="ABHINAY TEJ GADDA" userId="07c4b3b179a4629d" providerId="LiveId" clId="{8B73FA84-5E31-463A-B68A-9D6DEC60220A}" dt="2024-02-25T19:14:47.642" v="271" actId="1076"/>
          <ac:picMkLst>
            <pc:docMk/>
            <pc:sldMk cId="2817852194" sldId="262"/>
            <ac:picMk id="8" creationId="{BB700B9E-602B-DB89-05AF-E1C6C8C94F5A}"/>
          </ac:picMkLst>
        </pc:picChg>
      </pc:sldChg>
      <pc:sldChg chg="addSp delSp modSp new mod">
        <pc:chgData name="ABHINAY TEJ GADDA" userId="07c4b3b179a4629d" providerId="LiveId" clId="{8B73FA84-5E31-463A-B68A-9D6DEC60220A}" dt="2024-02-25T19:14:29.871" v="269" actId="1076"/>
        <pc:sldMkLst>
          <pc:docMk/>
          <pc:sldMk cId="1120250909" sldId="263"/>
        </pc:sldMkLst>
        <pc:spChg chg="del">
          <ac:chgData name="ABHINAY TEJ GADDA" userId="07c4b3b179a4629d" providerId="LiveId" clId="{8B73FA84-5E31-463A-B68A-9D6DEC60220A}" dt="2024-02-25T19:03:28.745" v="221" actId="478"/>
          <ac:spMkLst>
            <pc:docMk/>
            <pc:sldMk cId="1120250909" sldId="263"/>
            <ac:spMk id="2" creationId="{561D5456-C562-43B8-D774-AF414D2A6CAF}"/>
          </ac:spMkLst>
        </pc:spChg>
        <pc:spChg chg="mod">
          <ac:chgData name="ABHINAY TEJ GADDA" userId="07c4b3b179a4629d" providerId="LiveId" clId="{8B73FA84-5E31-463A-B68A-9D6DEC60220A}" dt="2024-02-25T19:03:53.699" v="243" actId="20577"/>
          <ac:spMkLst>
            <pc:docMk/>
            <pc:sldMk cId="1120250909" sldId="263"/>
            <ac:spMk id="3" creationId="{B08AF9A0-931C-1BBE-8B11-9A56E5798D4C}"/>
          </ac:spMkLst>
        </pc:spChg>
        <pc:picChg chg="add del mod modCrop">
          <ac:chgData name="ABHINAY TEJ GADDA" userId="07c4b3b179a4629d" providerId="LiveId" clId="{8B73FA84-5E31-463A-B68A-9D6DEC60220A}" dt="2024-02-25T19:10:39.672" v="262" actId="21"/>
          <ac:picMkLst>
            <pc:docMk/>
            <pc:sldMk cId="1120250909" sldId="263"/>
            <ac:picMk id="5" creationId="{BB700B9E-602B-DB89-05AF-E1C6C8C94F5A}"/>
          </ac:picMkLst>
        </pc:picChg>
        <pc:picChg chg="add mod">
          <ac:chgData name="ABHINAY TEJ GADDA" userId="07c4b3b179a4629d" providerId="LiveId" clId="{8B73FA84-5E31-463A-B68A-9D6DEC60220A}" dt="2024-02-25T19:14:29.871" v="269" actId="1076"/>
          <ac:picMkLst>
            <pc:docMk/>
            <pc:sldMk cId="1120250909" sldId="263"/>
            <ac:picMk id="7" creationId="{9FA0A349-93BE-FFC4-222F-5E48BD1D9121}"/>
          </ac:picMkLst>
        </pc:picChg>
      </pc:sldChg>
      <pc:sldChg chg="delSp modSp new del mod">
        <pc:chgData name="ABHINAY TEJ GADDA" userId="07c4b3b179a4629d" providerId="LiveId" clId="{8B73FA84-5E31-463A-B68A-9D6DEC60220A}" dt="2024-02-25T19:28:43.349" v="369" actId="2696"/>
        <pc:sldMkLst>
          <pc:docMk/>
          <pc:sldMk cId="2736916168" sldId="264"/>
        </pc:sldMkLst>
        <pc:spChg chg="del mod">
          <ac:chgData name="ABHINAY TEJ GADDA" userId="07c4b3b179a4629d" providerId="LiveId" clId="{8B73FA84-5E31-463A-B68A-9D6DEC60220A}" dt="2024-02-25T19:28:22.160" v="348" actId="478"/>
          <ac:spMkLst>
            <pc:docMk/>
            <pc:sldMk cId="2736916168" sldId="264"/>
            <ac:spMk id="2" creationId="{608B64EA-C433-E672-BE16-E5A757FEA3EF}"/>
          </ac:spMkLst>
        </pc:spChg>
        <pc:spChg chg="del mod">
          <ac:chgData name="ABHINAY TEJ GADDA" userId="07c4b3b179a4629d" providerId="LiveId" clId="{8B73FA84-5E31-463A-B68A-9D6DEC60220A}" dt="2024-02-25T19:28:34.239" v="368" actId="478"/>
          <ac:spMkLst>
            <pc:docMk/>
            <pc:sldMk cId="2736916168" sldId="264"/>
            <ac:spMk id="3" creationId="{748B50A0-AAB3-A2CE-260B-3DFD15373093}"/>
          </ac:spMkLst>
        </pc:spChg>
      </pc:sldChg>
      <pc:sldChg chg="delSp modSp new mod">
        <pc:chgData name="ABHINAY TEJ GADDA" userId="07c4b3b179a4629d" providerId="LiveId" clId="{8B73FA84-5E31-463A-B68A-9D6DEC60220A}" dt="2024-02-25T19:29:14.222" v="381" actId="113"/>
        <pc:sldMkLst>
          <pc:docMk/>
          <pc:sldMk cId="3379655229" sldId="264"/>
        </pc:sldMkLst>
        <pc:spChg chg="mod">
          <ac:chgData name="ABHINAY TEJ GADDA" userId="07c4b3b179a4629d" providerId="LiveId" clId="{8B73FA84-5E31-463A-B68A-9D6DEC60220A}" dt="2024-02-25T19:29:14.222" v="381" actId="113"/>
          <ac:spMkLst>
            <pc:docMk/>
            <pc:sldMk cId="3379655229" sldId="264"/>
            <ac:spMk id="2" creationId="{3ABA58DF-17FA-0DCF-D67A-1103342F8222}"/>
          </ac:spMkLst>
        </pc:spChg>
        <pc:spChg chg="del">
          <ac:chgData name="ABHINAY TEJ GADDA" userId="07c4b3b179a4629d" providerId="LiveId" clId="{8B73FA84-5E31-463A-B68A-9D6DEC60220A}" dt="2024-02-25T19:28:52.193" v="371" actId="478"/>
          <ac:spMkLst>
            <pc:docMk/>
            <pc:sldMk cId="3379655229" sldId="264"/>
            <ac:spMk id="3" creationId="{4C3D1068-EA98-BA6F-7C3E-39DA2A2EC85C}"/>
          </ac:spMkLst>
        </pc:spChg>
      </pc:sldChg>
    </pc:docChg>
  </pc:docChgLst>
</pc:chgInfo>
</file>

<file path=ppt/media/image1.png>
</file>

<file path=ppt/media/image10.png>
</file>

<file path=ppt/media/image11.jp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7541-80F2-9F4C-4017-0DEB904373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B9BBF83-3241-D1FB-C061-B59850B45A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86E0533-EDA9-B118-F663-1E9184ACB404}"/>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68AE1979-8B6D-AEB5-8B49-72E67869180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88D9633-9B5E-2CB6-C2DB-68B2EA19DAD3}"/>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1349971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F33B8-50C4-5F07-E4BB-C8B0A69E97E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CF91A4-5539-6D4B-B837-6142D5E4F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800C92-C53C-83CF-16C5-896B4186603F}"/>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0B15044E-CAAC-5122-7D6E-0E26EC81D0E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B8BA0CC-8102-AB56-48D7-F1F02AB701ED}"/>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1960436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D5894B-666E-A991-F1FA-EFA236338B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DD18CD0-6FA7-22BC-C263-2F5B303199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824864-87B4-1B2C-B9B0-0CCDEC1D2F22}"/>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5C8E5703-054D-AC1A-97D6-33911AFF3E5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9A2A6A9-8AFD-2E56-E38D-517EEC00D585}"/>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3149174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8642E-DF48-5409-5114-60F154639F6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5BB38EF-9197-4DF3-6B97-CACAF1F020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EAB315-D348-8945-722D-9FC3570ED4A4}"/>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CBB1812B-B9B0-F07A-C236-043B2976C70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5B11A60-79FF-D303-196B-CC2ACDAFCEEC}"/>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940169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D58A2-F29F-D8EC-21A1-73BE231A2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2782532-F534-0369-C847-7A0021A0FC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7CB376-8344-102E-CD20-18E096C16163}"/>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13325E60-F8E6-69B6-D8B8-95AC5D4A5D2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0EED5CC-9E88-6AF1-7ACC-C73EC74C40C9}"/>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3070874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FF5D-E499-6B36-EBD7-929C6ECDA56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1A8445F-8342-5A45-A332-1486066EE3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3A10281-FA09-3046-24D2-471501B6EC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E08EAC6-4CF3-82C3-2C91-40B60C32236F}"/>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6" name="Footer Placeholder 5">
            <a:extLst>
              <a:ext uri="{FF2B5EF4-FFF2-40B4-BE49-F238E27FC236}">
                <a16:creationId xmlns:a16="http://schemas.microsoft.com/office/drawing/2014/main" id="{7E770BD4-1E58-14B1-4BCC-9DA495A63BEE}"/>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C2729EB2-92E9-6ACB-4E9A-97195EC5B18D}"/>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211116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09835-6CFA-EC82-E114-69DC57282A6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046CC8-5557-2062-A8BA-7A2662F046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F46B64-C077-E5BA-2579-36C8F2A6EA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142B7BC-0E8F-2CF0-7C44-723D8F86BB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F88E0-9213-9A63-7CA9-06EFBC28C5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3E013E9-2CC6-3206-6A02-860198AC5DD1}"/>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8" name="Footer Placeholder 7">
            <a:extLst>
              <a:ext uri="{FF2B5EF4-FFF2-40B4-BE49-F238E27FC236}">
                <a16:creationId xmlns:a16="http://schemas.microsoft.com/office/drawing/2014/main" id="{1526DBB4-038C-B77F-0811-CCE9027B3EFE}"/>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C7CA4353-5F5B-5E18-F4C1-D6E99F464787}"/>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2410182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F801-6239-CD58-7BEC-8B468B22499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1D9F6AA-5691-A08C-865A-A3A479DCA9CE}"/>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4" name="Footer Placeholder 3">
            <a:extLst>
              <a:ext uri="{FF2B5EF4-FFF2-40B4-BE49-F238E27FC236}">
                <a16:creationId xmlns:a16="http://schemas.microsoft.com/office/drawing/2014/main" id="{6B0944E2-CA8B-C229-877D-1A7CF942D162}"/>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24AFAA4E-B52B-F666-2166-189E4425CD5F}"/>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2193654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902CAB-AF46-0EF0-2F78-9F9F76D6EA8B}"/>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3" name="Footer Placeholder 2">
            <a:extLst>
              <a:ext uri="{FF2B5EF4-FFF2-40B4-BE49-F238E27FC236}">
                <a16:creationId xmlns:a16="http://schemas.microsoft.com/office/drawing/2014/main" id="{2A3A11D4-CAC1-5EAC-FE30-E8603018AC7E}"/>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29445DBB-1502-CBC3-8EC7-43F6F078ED57}"/>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2512386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2452D-0C99-D2FF-03E5-E6F962D647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2492AF6-6FDE-BA7F-A177-82C4838AE0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6E7E574-2AA7-E2B9-F878-9BE1CA9179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4B7ECF-3C95-B88D-941B-80821ED280BE}"/>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6" name="Footer Placeholder 5">
            <a:extLst>
              <a:ext uri="{FF2B5EF4-FFF2-40B4-BE49-F238E27FC236}">
                <a16:creationId xmlns:a16="http://schemas.microsoft.com/office/drawing/2014/main" id="{36364D53-1B03-0DC8-ECA8-D198C8A7095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2A84CF5D-74E0-839C-020B-D3669BDD3B4B}"/>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3570496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13329-5217-37D8-C290-643BC37DC1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0A72B0E-FA95-9211-6D09-ED261F0967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7F937B5D-1869-A6E0-2392-CB46F5ED03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68D12A-50CD-4A2B-1589-E8A9A2749D18}"/>
              </a:ext>
            </a:extLst>
          </p:cNvPr>
          <p:cNvSpPr>
            <a:spLocks noGrp="1"/>
          </p:cNvSpPr>
          <p:nvPr>
            <p:ph type="dt" sz="half" idx="10"/>
          </p:nvPr>
        </p:nvSpPr>
        <p:spPr/>
        <p:txBody>
          <a:bodyPr/>
          <a:lstStyle/>
          <a:p>
            <a:fld id="{1F43E2D5-6FC9-467A-BD38-1F5873CCAFDC}" type="datetimeFigureOut">
              <a:rPr lang="en-IN" smtClean="0"/>
              <a:t>27-02-2024</a:t>
            </a:fld>
            <a:endParaRPr lang="en-IN" dirty="0"/>
          </a:p>
        </p:txBody>
      </p:sp>
      <p:sp>
        <p:nvSpPr>
          <p:cNvPr id="6" name="Footer Placeholder 5">
            <a:extLst>
              <a:ext uri="{FF2B5EF4-FFF2-40B4-BE49-F238E27FC236}">
                <a16:creationId xmlns:a16="http://schemas.microsoft.com/office/drawing/2014/main" id="{99BFEFE9-A1ED-44F0-310B-06A976F12A61}"/>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AF2125D-1FB4-06A7-76BC-6D9546A793CA}"/>
              </a:ext>
            </a:extLst>
          </p:cNvPr>
          <p:cNvSpPr>
            <a:spLocks noGrp="1"/>
          </p:cNvSpPr>
          <p:nvPr>
            <p:ph type="sldNum" sz="quarter" idx="12"/>
          </p:nvPr>
        </p:nvSpPr>
        <p:spPr/>
        <p:txBody>
          <a:bodyPr/>
          <a:lstStyle/>
          <a:p>
            <a:fld id="{EB8BF917-AA98-4033-826C-BAE9B0CBE88C}" type="slidenum">
              <a:rPr lang="en-IN" smtClean="0"/>
              <a:t>‹#›</a:t>
            </a:fld>
            <a:endParaRPr lang="en-IN" dirty="0"/>
          </a:p>
        </p:txBody>
      </p:sp>
    </p:spTree>
    <p:extLst>
      <p:ext uri="{BB962C8B-B14F-4D97-AF65-F5344CB8AC3E}">
        <p14:creationId xmlns:p14="http://schemas.microsoft.com/office/powerpoint/2010/main" val="302823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390514-6E25-89F3-2D00-6C884B1422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EB273B-3648-67E5-E7C3-199ECC386A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950894-BB27-115B-1D2B-928842CFBD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43E2D5-6FC9-467A-BD38-1F5873CCAFDC}" type="datetimeFigureOut">
              <a:rPr lang="en-IN" smtClean="0"/>
              <a:t>27-02-2024</a:t>
            </a:fld>
            <a:endParaRPr lang="en-IN" dirty="0"/>
          </a:p>
        </p:txBody>
      </p:sp>
      <p:sp>
        <p:nvSpPr>
          <p:cNvPr id="5" name="Footer Placeholder 4">
            <a:extLst>
              <a:ext uri="{FF2B5EF4-FFF2-40B4-BE49-F238E27FC236}">
                <a16:creationId xmlns:a16="http://schemas.microsoft.com/office/drawing/2014/main" id="{39B2B630-B7F3-6198-1CBA-043F4073CF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E69A9E8-F7CF-7D0F-3134-2794094773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8BF917-AA98-4033-826C-BAE9B0CBE88C}" type="slidenum">
              <a:rPr lang="en-IN" smtClean="0"/>
              <a:t>‹#›</a:t>
            </a:fld>
            <a:endParaRPr lang="en-IN" dirty="0"/>
          </a:p>
        </p:txBody>
      </p:sp>
    </p:spTree>
    <p:extLst>
      <p:ext uri="{BB962C8B-B14F-4D97-AF65-F5344CB8AC3E}">
        <p14:creationId xmlns:p14="http://schemas.microsoft.com/office/powerpoint/2010/main" val="2010088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CEC87-2216-72B1-63E9-DA157B498AF1}"/>
              </a:ext>
            </a:extLst>
          </p:cNvPr>
          <p:cNvSpPr>
            <a:spLocks noGrp="1"/>
          </p:cNvSpPr>
          <p:nvPr>
            <p:ph type="ctrTitle"/>
          </p:nvPr>
        </p:nvSpPr>
        <p:spPr>
          <a:xfrm>
            <a:off x="1524000" y="190034"/>
            <a:ext cx="9144000" cy="2387600"/>
          </a:xfrm>
        </p:spPr>
        <p:txBody>
          <a:bodyPr/>
          <a:lstStyle/>
          <a:p>
            <a:r>
              <a:rPr lang="en-IN" dirty="0"/>
              <a:t>VERILOG HDL FPGA USING   ZYBO </a:t>
            </a:r>
          </a:p>
        </p:txBody>
      </p:sp>
      <p:sp>
        <p:nvSpPr>
          <p:cNvPr id="4" name="TextBox 3">
            <a:extLst>
              <a:ext uri="{FF2B5EF4-FFF2-40B4-BE49-F238E27FC236}">
                <a16:creationId xmlns:a16="http://schemas.microsoft.com/office/drawing/2014/main" id="{4B23C644-E8BC-7F1D-A295-50C30927503D}"/>
              </a:ext>
            </a:extLst>
          </p:cNvPr>
          <p:cNvSpPr txBox="1"/>
          <p:nvPr/>
        </p:nvSpPr>
        <p:spPr>
          <a:xfrm>
            <a:off x="681318" y="3021106"/>
            <a:ext cx="11080376" cy="3293209"/>
          </a:xfrm>
          <a:prstGeom prst="rect">
            <a:avLst/>
          </a:prstGeom>
          <a:noFill/>
        </p:spPr>
        <p:txBody>
          <a:bodyPr wrap="square" rtlCol="0">
            <a:spAutoFit/>
          </a:bodyPr>
          <a:lstStyle/>
          <a:p>
            <a:pPr algn="ctr"/>
            <a:r>
              <a:rPr lang="en-IN" sz="2400" dirty="0"/>
              <a:t>ARJIT AVADHANAM – S20210020257</a:t>
            </a:r>
          </a:p>
          <a:p>
            <a:pPr algn="ctr"/>
            <a:endParaRPr lang="en-IN" sz="2400" dirty="0"/>
          </a:p>
          <a:p>
            <a:pPr algn="ctr"/>
            <a:r>
              <a:rPr lang="en-IN" sz="2400" u="sng" dirty="0"/>
              <a:t>Projects Implemented:</a:t>
            </a:r>
          </a:p>
          <a:p>
            <a:pPr algn="ctr"/>
            <a:endParaRPr lang="en-IN" dirty="0"/>
          </a:p>
          <a:p>
            <a:r>
              <a:rPr lang="en-IN" sz="2000" dirty="0"/>
              <a:t>                                                                       1.Full Adder Circuit</a:t>
            </a:r>
          </a:p>
          <a:p>
            <a:r>
              <a:rPr lang="en-IN" sz="2000" dirty="0"/>
              <a:t>                                                                       2.4:2 Encoder Circuit</a:t>
            </a:r>
          </a:p>
          <a:p>
            <a:r>
              <a:rPr lang="en-IN" sz="2000" dirty="0"/>
              <a:t>                                                                       3.Pulse Width Modulation using LEDs</a:t>
            </a:r>
          </a:p>
          <a:p>
            <a:r>
              <a:rPr lang="en-IN" sz="2000" dirty="0"/>
              <a:t>                                                                       4.Simple Pong game</a:t>
            </a:r>
          </a:p>
          <a:p>
            <a:r>
              <a:rPr lang="en-IN" sz="2000" dirty="0"/>
              <a:t>                                                                       5.Super Mario Run game</a:t>
            </a:r>
          </a:p>
          <a:p>
            <a:pPr algn="ctr"/>
            <a:endParaRPr lang="en-IN" dirty="0"/>
          </a:p>
        </p:txBody>
      </p:sp>
    </p:spTree>
    <p:extLst>
      <p:ext uri="{BB962C8B-B14F-4D97-AF65-F5344CB8AC3E}">
        <p14:creationId xmlns:p14="http://schemas.microsoft.com/office/powerpoint/2010/main" val="2400762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7D9778-F5F0-35D5-5313-BFBF06E85EC5}"/>
              </a:ext>
            </a:extLst>
          </p:cNvPr>
          <p:cNvSpPr>
            <a:spLocks noGrp="1"/>
          </p:cNvSpPr>
          <p:nvPr>
            <p:ph idx="1"/>
          </p:nvPr>
        </p:nvSpPr>
        <p:spPr>
          <a:xfrm>
            <a:off x="838200" y="304800"/>
            <a:ext cx="10515600" cy="5872163"/>
          </a:xfrm>
        </p:spPr>
        <p:txBody>
          <a:bodyPr/>
          <a:lstStyle/>
          <a:p>
            <a:pPr marL="0" indent="0">
              <a:buNone/>
            </a:pPr>
            <a:r>
              <a:rPr lang="en-IN" u="sng" dirty="0"/>
              <a:t>Pong Game:</a:t>
            </a:r>
          </a:p>
          <a:p>
            <a:pPr marL="0" indent="0">
              <a:buNone/>
            </a:pPr>
            <a:endParaRPr lang="en-IN" u="sng" dirty="0"/>
          </a:p>
          <a:p>
            <a:pPr marL="0" indent="0">
              <a:buNone/>
            </a:pPr>
            <a:endParaRPr lang="en-IN" u="sng" dirty="0"/>
          </a:p>
          <a:p>
            <a:pPr marL="0" indent="0">
              <a:buNone/>
            </a:pPr>
            <a:endParaRPr lang="en-IN" u="sng" dirty="0"/>
          </a:p>
        </p:txBody>
      </p:sp>
      <p:pic>
        <p:nvPicPr>
          <p:cNvPr id="8" name="Picture 7">
            <a:extLst>
              <a:ext uri="{FF2B5EF4-FFF2-40B4-BE49-F238E27FC236}">
                <a16:creationId xmlns:a16="http://schemas.microsoft.com/office/drawing/2014/main" id="{BB700B9E-602B-DB89-05AF-E1C6C8C94F5A}"/>
              </a:ext>
            </a:extLst>
          </p:cNvPr>
          <p:cNvPicPr>
            <a:picLocks noChangeAspect="1"/>
          </p:cNvPicPr>
          <p:nvPr/>
        </p:nvPicPr>
        <p:blipFill rotWithShape="1">
          <a:blip r:embed="rId2">
            <a:extLst>
              <a:ext uri="{28A0092B-C50C-407E-A947-70E740481C1C}">
                <a14:useLocalDpi xmlns:a14="http://schemas.microsoft.com/office/drawing/2010/main" val="0"/>
              </a:ext>
            </a:extLst>
          </a:blip>
          <a:srcRect t="8552"/>
          <a:stretch/>
        </p:blipFill>
        <p:spPr>
          <a:xfrm>
            <a:off x="932330" y="994769"/>
            <a:ext cx="9108140" cy="5558431"/>
          </a:xfrm>
          <a:prstGeom prst="rect">
            <a:avLst/>
          </a:prstGeom>
        </p:spPr>
      </p:pic>
    </p:spTree>
    <p:extLst>
      <p:ext uri="{BB962C8B-B14F-4D97-AF65-F5344CB8AC3E}">
        <p14:creationId xmlns:p14="http://schemas.microsoft.com/office/powerpoint/2010/main" val="2817852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8AF9A0-931C-1BBE-8B11-9A56E5798D4C}"/>
              </a:ext>
            </a:extLst>
          </p:cNvPr>
          <p:cNvSpPr>
            <a:spLocks noGrp="1"/>
          </p:cNvSpPr>
          <p:nvPr>
            <p:ph idx="1"/>
          </p:nvPr>
        </p:nvSpPr>
        <p:spPr>
          <a:xfrm>
            <a:off x="838200" y="268941"/>
            <a:ext cx="10515600" cy="5908022"/>
          </a:xfrm>
        </p:spPr>
        <p:txBody>
          <a:bodyPr/>
          <a:lstStyle/>
          <a:p>
            <a:pPr marL="0" indent="0">
              <a:buNone/>
            </a:pPr>
            <a:r>
              <a:rPr lang="en-IN" u="sng" dirty="0"/>
              <a:t>Super Mario Game:</a:t>
            </a:r>
          </a:p>
          <a:p>
            <a:pPr marL="0" indent="0">
              <a:buNone/>
            </a:pPr>
            <a:endParaRPr lang="en-IN" u="sng" dirty="0"/>
          </a:p>
          <a:p>
            <a:pPr marL="0" indent="0">
              <a:buNone/>
            </a:pPr>
            <a:endParaRPr lang="en-IN" u="sng" dirty="0"/>
          </a:p>
        </p:txBody>
      </p:sp>
      <p:pic>
        <p:nvPicPr>
          <p:cNvPr id="7" name="Picture 6">
            <a:extLst>
              <a:ext uri="{FF2B5EF4-FFF2-40B4-BE49-F238E27FC236}">
                <a16:creationId xmlns:a16="http://schemas.microsoft.com/office/drawing/2014/main" id="{9FA0A349-93BE-FFC4-222F-5E48BD1D91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8323" y="965387"/>
            <a:ext cx="9597278" cy="5463066"/>
          </a:xfrm>
          <a:prstGeom prst="rect">
            <a:avLst/>
          </a:prstGeom>
        </p:spPr>
      </p:pic>
    </p:spTree>
    <p:extLst>
      <p:ext uri="{BB962C8B-B14F-4D97-AF65-F5344CB8AC3E}">
        <p14:creationId xmlns:p14="http://schemas.microsoft.com/office/powerpoint/2010/main" val="1120250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A58DF-17FA-0DCF-D67A-1103342F8222}"/>
              </a:ext>
            </a:extLst>
          </p:cNvPr>
          <p:cNvSpPr>
            <a:spLocks noGrp="1"/>
          </p:cNvSpPr>
          <p:nvPr>
            <p:ph type="ctrTitle"/>
          </p:nvPr>
        </p:nvSpPr>
        <p:spPr/>
        <p:txBody>
          <a:bodyPr/>
          <a:lstStyle/>
          <a:p>
            <a:r>
              <a:rPr lang="en-IN" b="1" dirty="0"/>
              <a:t>THANK YOU</a:t>
            </a:r>
          </a:p>
        </p:txBody>
      </p:sp>
    </p:spTree>
    <p:extLst>
      <p:ext uri="{BB962C8B-B14F-4D97-AF65-F5344CB8AC3E}">
        <p14:creationId xmlns:p14="http://schemas.microsoft.com/office/powerpoint/2010/main" val="3379655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57E8A2-9759-A4AE-8E3D-91BCFB48CF6B}"/>
              </a:ext>
            </a:extLst>
          </p:cNvPr>
          <p:cNvSpPr>
            <a:spLocks noGrp="1"/>
          </p:cNvSpPr>
          <p:nvPr>
            <p:ph idx="1"/>
          </p:nvPr>
        </p:nvSpPr>
        <p:spPr>
          <a:xfrm>
            <a:off x="838200" y="242047"/>
            <a:ext cx="10515600" cy="5934916"/>
          </a:xfrm>
        </p:spPr>
        <p:txBody>
          <a:bodyPr/>
          <a:lstStyle/>
          <a:p>
            <a:pPr marL="0" indent="0">
              <a:buNone/>
            </a:pPr>
            <a:r>
              <a:rPr lang="en-IN" u="sng" dirty="0"/>
              <a:t>Full Adder:</a:t>
            </a:r>
          </a:p>
          <a:p>
            <a:pPr marL="0" indent="0">
              <a:buNone/>
            </a:pPr>
            <a:endParaRPr lang="en-IN" u="sng" dirty="0"/>
          </a:p>
          <a:p>
            <a:pPr marL="0" indent="0">
              <a:buNone/>
            </a:pPr>
            <a:endParaRPr lang="en-IN" u="sng" dirty="0"/>
          </a:p>
        </p:txBody>
      </p:sp>
      <p:pic>
        <p:nvPicPr>
          <p:cNvPr id="5" name="Picture 4">
            <a:extLst>
              <a:ext uri="{FF2B5EF4-FFF2-40B4-BE49-F238E27FC236}">
                <a16:creationId xmlns:a16="http://schemas.microsoft.com/office/drawing/2014/main" id="{B497EECA-1893-3C9A-8791-ACBCCF2F68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7847" y="841562"/>
            <a:ext cx="9982200" cy="5614988"/>
          </a:xfrm>
          <a:prstGeom prst="rect">
            <a:avLst/>
          </a:prstGeom>
        </p:spPr>
      </p:pic>
    </p:spTree>
    <p:extLst>
      <p:ext uri="{BB962C8B-B14F-4D97-AF65-F5344CB8AC3E}">
        <p14:creationId xmlns:p14="http://schemas.microsoft.com/office/powerpoint/2010/main" val="3666656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249946C-AB33-7103-F946-324C8D7AAF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9483" y="228804"/>
            <a:ext cx="3692707" cy="2898775"/>
          </a:xfrm>
        </p:spPr>
      </p:pic>
      <p:pic>
        <p:nvPicPr>
          <p:cNvPr id="7" name="Picture 6">
            <a:extLst>
              <a:ext uri="{FF2B5EF4-FFF2-40B4-BE49-F238E27FC236}">
                <a16:creationId xmlns:a16="http://schemas.microsoft.com/office/drawing/2014/main" id="{8BFADFED-9272-8CD2-25A7-1D94776503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802" y="228804"/>
            <a:ext cx="4026076" cy="2898775"/>
          </a:xfrm>
          <a:prstGeom prst="rect">
            <a:avLst/>
          </a:prstGeom>
        </p:spPr>
      </p:pic>
      <p:pic>
        <p:nvPicPr>
          <p:cNvPr id="9" name="Picture 8">
            <a:extLst>
              <a:ext uri="{FF2B5EF4-FFF2-40B4-BE49-F238E27FC236}">
                <a16:creationId xmlns:a16="http://schemas.microsoft.com/office/drawing/2014/main" id="{1B5792E3-378C-2693-0E67-7839F26F20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9483" y="3429000"/>
            <a:ext cx="3692707" cy="3028019"/>
          </a:xfrm>
          <a:prstGeom prst="rect">
            <a:avLst/>
          </a:prstGeom>
        </p:spPr>
      </p:pic>
      <p:pic>
        <p:nvPicPr>
          <p:cNvPr id="11" name="Picture 10">
            <a:extLst>
              <a:ext uri="{FF2B5EF4-FFF2-40B4-BE49-F238E27FC236}">
                <a16:creationId xmlns:a16="http://schemas.microsoft.com/office/drawing/2014/main" id="{8FFE03F5-C7E0-DC5F-E3DC-357E031257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4802" y="3429000"/>
            <a:ext cx="4026076" cy="2903807"/>
          </a:xfrm>
          <a:prstGeom prst="rect">
            <a:avLst/>
          </a:prstGeom>
        </p:spPr>
      </p:pic>
      <p:sp>
        <p:nvSpPr>
          <p:cNvPr id="20" name="TextBox 19">
            <a:extLst>
              <a:ext uri="{FF2B5EF4-FFF2-40B4-BE49-F238E27FC236}">
                <a16:creationId xmlns:a16="http://schemas.microsoft.com/office/drawing/2014/main" id="{6AEA2A8E-1A97-C338-6DCA-32E0DA6C5E59}"/>
              </a:ext>
            </a:extLst>
          </p:cNvPr>
          <p:cNvSpPr txBox="1"/>
          <p:nvPr/>
        </p:nvSpPr>
        <p:spPr>
          <a:xfrm>
            <a:off x="1703295" y="2447365"/>
            <a:ext cx="1093694" cy="369332"/>
          </a:xfrm>
          <a:prstGeom prst="rect">
            <a:avLst/>
          </a:prstGeom>
          <a:solidFill>
            <a:schemeClr val="tx1"/>
          </a:solidFill>
        </p:spPr>
        <p:txBody>
          <a:bodyPr wrap="square" rtlCol="0">
            <a:spAutoFit/>
          </a:bodyPr>
          <a:lstStyle/>
          <a:p>
            <a:r>
              <a:rPr lang="en-IN" b="1" dirty="0">
                <a:solidFill>
                  <a:schemeClr val="bg1"/>
                </a:solidFill>
              </a:rPr>
              <a:t>    0  0  0</a:t>
            </a:r>
          </a:p>
        </p:txBody>
      </p:sp>
      <p:sp>
        <p:nvSpPr>
          <p:cNvPr id="21" name="TextBox 20">
            <a:extLst>
              <a:ext uri="{FF2B5EF4-FFF2-40B4-BE49-F238E27FC236}">
                <a16:creationId xmlns:a16="http://schemas.microsoft.com/office/drawing/2014/main" id="{40577301-D8EA-9873-7775-EB972505B61B}"/>
              </a:ext>
            </a:extLst>
          </p:cNvPr>
          <p:cNvSpPr txBox="1"/>
          <p:nvPr/>
        </p:nvSpPr>
        <p:spPr>
          <a:xfrm>
            <a:off x="1782142" y="5773651"/>
            <a:ext cx="1093694" cy="369332"/>
          </a:xfrm>
          <a:prstGeom prst="rect">
            <a:avLst/>
          </a:prstGeom>
          <a:solidFill>
            <a:schemeClr val="tx1"/>
          </a:solidFill>
        </p:spPr>
        <p:txBody>
          <a:bodyPr wrap="square" rtlCol="0">
            <a:spAutoFit/>
          </a:bodyPr>
          <a:lstStyle/>
          <a:p>
            <a:r>
              <a:rPr lang="en-IN" b="1" dirty="0">
                <a:solidFill>
                  <a:schemeClr val="bg1"/>
                </a:solidFill>
              </a:rPr>
              <a:t>    0  1  0</a:t>
            </a:r>
          </a:p>
        </p:txBody>
      </p:sp>
      <p:sp>
        <p:nvSpPr>
          <p:cNvPr id="22" name="TextBox 21">
            <a:extLst>
              <a:ext uri="{FF2B5EF4-FFF2-40B4-BE49-F238E27FC236}">
                <a16:creationId xmlns:a16="http://schemas.microsoft.com/office/drawing/2014/main" id="{E4470A46-34A2-963B-B400-39690ABD4A48}"/>
              </a:ext>
            </a:extLst>
          </p:cNvPr>
          <p:cNvSpPr txBox="1"/>
          <p:nvPr/>
        </p:nvSpPr>
        <p:spPr>
          <a:xfrm>
            <a:off x="7871013" y="2519083"/>
            <a:ext cx="1093694" cy="369332"/>
          </a:xfrm>
          <a:prstGeom prst="rect">
            <a:avLst/>
          </a:prstGeom>
          <a:solidFill>
            <a:schemeClr val="tx1"/>
          </a:solidFill>
        </p:spPr>
        <p:txBody>
          <a:bodyPr wrap="square" rtlCol="0">
            <a:spAutoFit/>
          </a:bodyPr>
          <a:lstStyle/>
          <a:p>
            <a:r>
              <a:rPr lang="en-IN" b="1" dirty="0">
                <a:solidFill>
                  <a:schemeClr val="bg1"/>
                </a:solidFill>
              </a:rPr>
              <a:t>    0  0  1</a:t>
            </a:r>
          </a:p>
        </p:txBody>
      </p:sp>
      <p:sp>
        <p:nvSpPr>
          <p:cNvPr id="25" name="TextBox 24">
            <a:extLst>
              <a:ext uri="{FF2B5EF4-FFF2-40B4-BE49-F238E27FC236}">
                <a16:creationId xmlns:a16="http://schemas.microsoft.com/office/drawing/2014/main" id="{B854EF20-AE48-E8F9-A229-0ADEA4275D64}"/>
              </a:ext>
            </a:extLst>
          </p:cNvPr>
          <p:cNvSpPr txBox="1"/>
          <p:nvPr/>
        </p:nvSpPr>
        <p:spPr>
          <a:xfrm>
            <a:off x="8075182" y="5734580"/>
            <a:ext cx="1093694" cy="369332"/>
          </a:xfrm>
          <a:prstGeom prst="rect">
            <a:avLst/>
          </a:prstGeom>
          <a:solidFill>
            <a:schemeClr val="tx1"/>
          </a:solidFill>
        </p:spPr>
        <p:txBody>
          <a:bodyPr wrap="square" rtlCol="0">
            <a:spAutoFit/>
          </a:bodyPr>
          <a:lstStyle/>
          <a:p>
            <a:r>
              <a:rPr lang="en-IN" b="1" dirty="0">
                <a:solidFill>
                  <a:schemeClr val="bg1"/>
                </a:solidFill>
              </a:rPr>
              <a:t>    0  1  1</a:t>
            </a:r>
          </a:p>
        </p:txBody>
      </p:sp>
    </p:spTree>
    <p:extLst>
      <p:ext uri="{BB962C8B-B14F-4D97-AF65-F5344CB8AC3E}">
        <p14:creationId xmlns:p14="http://schemas.microsoft.com/office/powerpoint/2010/main" val="5750568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16">
            <a:extLst>
              <a:ext uri="{FF2B5EF4-FFF2-40B4-BE49-F238E27FC236}">
                <a16:creationId xmlns:a16="http://schemas.microsoft.com/office/drawing/2014/main" id="{3EBE5B7A-FCB6-62C7-29CC-08FDA0C1A5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4414" y="3558988"/>
            <a:ext cx="4098846" cy="3104877"/>
          </a:xfrm>
          <a:prstGeom prst="rect">
            <a:avLst/>
          </a:prstGeom>
        </p:spPr>
      </p:pic>
      <p:pic>
        <p:nvPicPr>
          <p:cNvPr id="13" name="Picture 12">
            <a:extLst>
              <a:ext uri="{FF2B5EF4-FFF2-40B4-BE49-F238E27FC236}">
                <a16:creationId xmlns:a16="http://schemas.microsoft.com/office/drawing/2014/main" id="{E80D7A09-5606-C649-5A26-F1F73822BA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415" y="268305"/>
            <a:ext cx="4098845" cy="3069010"/>
          </a:xfrm>
          <a:prstGeom prst="rect">
            <a:avLst/>
          </a:prstGeom>
        </p:spPr>
      </p:pic>
      <p:pic>
        <p:nvPicPr>
          <p:cNvPr id="15" name="Picture 14">
            <a:extLst>
              <a:ext uri="{FF2B5EF4-FFF2-40B4-BE49-F238E27FC236}">
                <a16:creationId xmlns:a16="http://schemas.microsoft.com/office/drawing/2014/main" id="{1BC08F86-BF5A-1063-6CBC-06F397B537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0734" y="268305"/>
            <a:ext cx="4402393" cy="3063942"/>
          </a:xfrm>
          <a:prstGeom prst="rect">
            <a:avLst/>
          </a:prstGeom>
        </p:spPr>
      </p:pic>
      <p:pic>
        <p:nvPicPr>
          <p:cNvPr id="19" name="Content Placeholder 18">
            <a:extLst>
              <a:ext uri="{FF2B5EF4-FFF2-40B4-BE49-F238E27FC236}">
                <a16:creationId xmlns:a16="http://schemas.microsoft.com/office/drawing/2014/main" id="{EE2033BB-C03D-1365-93B4-0439003D17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0735" y="3558988"/>
            <a:ext cx="4402394" cy="3104877"/>
          </a:xfrm>
          <a:prstGeom prst="rect">
            <a:avLst/>
          </a:prstGeom>
        </p:spPr>
      </p:pic>
      <p:sp>
        <p:nvSpPr>
          <p:cNvPr id="4" name="TextBox 3">
            <a:extLst>
              <a:ext uri="{FF2B5EF4-FFF2-40B4-BE49-F238E27FC236}">
                <a16:creationId xmlns:a16="http://schemas.microsoft.com/office/drawing/2014/main" id="{79B94288-7A69-44FE-EDD4-C3323041CC1B}"/>
              </a:ext>
            </a:extLst>
          </p:cNvPr>
          <p:cNvSpPr txBox="1"/>
          <p:nvPr/>
        </p:nvSpPr>
        <p:spPr>
          <a:xfrm>
            <a:off x="1790143" y="2716306"/>
            <a:ext cx="1093694" cy="369332"/>
          </a:xfrm>
          <a:prstGeom prst="rect">
            <a:avLst/>
          </a:prstGeom>
          <a:solidFill>
            <a:schemeClr val="tx1"/>
          </a:solidFill>
        </p:spPr>
        <p:txBody>
          <a:bodyPr wrap="square" rtlCol="0">
            <a:spAutoFit/>
          </a:bodyPr>
          <a:lstStyle/>
          <a:p>
            <a:r>
              <a:rPr lang="en-IN" b="1" dirty="0">
                <a:solidFill>
                  <a:schemeClr val="bg1"/>
                </a:solidFill>
              </a:rPr>
              <a:t>    1  0  0</a:t>
            </a:r>
          </a:p>
        </p:txBody>
      </p:sp>
      <p:sp>
        <p:nvSpPr>
          <p:cNvPr id="5" name="TextBox 4">
            <a:extLst>
              <a:ext uri="{FF2B5EF4-FFF2-40B4-BE49-F238E27FC236}">
                <a16:creationId xmlns:a16="http://schemas.microsoft.com/office/drawing/2014/main" id="{5A3937E9-1CC8-348A-62FD-BC0B28AF55AD}"/>
              </a:ext>
            </a:extLst>
          </p:cNvPr>
          <p:cNvSpPr txBox="1"/>
          <p:nvPr/>
        </p:nvSpPr>
        <p:spPr>
          <a:xfrm>
            <a:off x="7857201" y="2658925"/>
            <a:ext cx="1093694" cy="369332"/>
          </a:xfrm>
          <a:prstGeom prst="rect">
            <a:avLst/>
          </a:prstGeom>
          <a:solidFill>
            <a:schemeClr val="tx1"/>
          </a:solidFill>
        </p:spPr>
        <p:txBody>
          <a:bodyPr wrap="square" rtlCol="0">
            <a:spAutoFit/>
          </a:bodyPr>
          <a:lstStyle/>
          <a:p>
            <a:r>
              <a:rPr lang="en-IN" b="1" dirty="0">
                <a:solidFill>
                  <a:schemeClr val="bg1"/>
                </a:solidFill>
              </a:rPr>
              <a:t>    1  0  1</a:t>
            </a:r>
          </a:p>
        </p:txBody>
      </p:sp>
      <p:sp>
        <p:nvSpPr>
          <p:cNvPr id="6" name="TextBox 5">
            <a:extLst>
              <a:ext uri="{FF2B5EF4-FFF2-40B4-BE49-F238E27FC236}">
                <a16:creationId xmlns:a16="http://schemas.microsoft.com/office/drawing/2014/main" id="{0C221D11-55F1-E529-EB0F-2B7810885F74}"/>
              </a:ext>
            </a:extLst>
          </p:cNvPr>
          <p:cNvSpPr txBox="1"/>
          <p:nvPr/>
        </p:nvSpPr>
        <p:spPr>
          <a:xfrm>
            <a:off x="1790143" y="5997388"/>
            <a:ext cx="1093694" cy="369332"/>
          </a:xfrm>
          <a:prstGeom prst="rect">
            <a:avLst/>
          </a:prstGeom>
          <a:solidFill>
            <a:schemeClr val="tx1"/>
          </a:solidFill>
        </p:spPr>
        <p:txBody>
          <a:bodyPr wrap="square" rtlCol="0">
            <a:spAutoFit/>
          </a:bodyPr>
          <a:lstStyle/>
          <a:p>
            <a:r>
              <a:rPr lang="en-IN" b="1" dirty="0">
                <a:solidFill>
                  <a:schemeClr val="bg1"/>
                </a:solidFill>
              </a:rPr>
              <a:t>    1  1  0</a:t>
            </a:r>
          </a:p>
        </p:txBody>
      </p:sp>
      <p:sp>
        <p:nvSpPr>
          <p:cNvPr id="7" name="TextBox 6">
            <a:extLst>
              <a:ext uri="{FF2B5EF4-FFF2-40B4-BE49-F238E27FC236}">
                <a16:creationId xmlns:a16="http://schemas.microsoft.com/office/drawing/2014/main" id="{1152C804-1846-16E5-4233-73494BCB7327}"/>
              </a:ext>
            </a:extLst>
          </p:cNvPr>
          <p:cNvSpPr txBox="1"/>
          <p:nvPr/>
        </p:nvSpPr>
        <p:spPr>
          <a:xfrm>
            <a:off x="7857201" y="5997388"/>
            <a:ext cx="1093694" cy="369332"/>
          </a:xfrm>
          <a:prstGeom prst="rect">
            <a:avLst/>
          </a:prstGeom>
          <a:solidFill>
            <a:schemeClr val="tx1"/>
          </a:solidFill>
        </p:spPr>
        <p:txBody>
          <a:bodyPr wrap="square" rtlCol="0">
            <a:spAutoFit/>
          </a:bodyPr>
          <a:lstStyle/>
          <a:p>
            <a:r>
              <a:rPr lang="en-IN" b="1" dirty="0">
                <a:solidFill>
                  <a:schemeClr val="bg1"/>
                </a:solidFill>
              </a:rPr>
              <a:t>    1  1  1</a:t>
            </a:r>
          </a:p>
        </p:txBody>
      </p:sp>
    </p:spTree>
    <p:extLst>
      <p:ext uri="{BB962C8B-B14F-4D97-AF65-F5344CB8AC3E}">
        <p14:creationId xmlns:p14="http://schemas.microsoft.com/office/powerpoint/2010/main" val="3152910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4DCA7A-49B7-CDC0-07F3-9D681BDA00A7}"/>
              </a:ext>
            </a:extLst>
          </p:cNvPr>
          <p:cNvSpPr>
            <a:spLocks noGrp="1"/>
          </p:cNvSpPr>
          <p:nvPr>
            <p:ph idx="1"/>
          </p:nvPr>
        </p:nvSpPr>
        <p:spPr>
          <a:xfrm>
            <a:off x="838200" y="215153"/>
            <a:ext cx="10515600" cy="5943881"/>
          </a:xfrm>
        </p:spPr>
        <p:txBody>
          <a:bodyPr/>
          <a:lstStyle/>
          <a:p>
            <a:pPr marL="0" indent="0">
              <a:buNone/>
            </a:pPr>
            <a:r>
              <a:rPr lang="en-IN" u="sng" dirty="0"/>
              <a:t>4:2 Encoder:</a:t>
            </a:r>
          </a:p>
          <a:p>
            <a:pPr marL="0" indent="0">
              <a:buNone/>
            </a:pPr>
            <a:endParaRPr lang="en-IN" u="sng" dirty="0"/>
          </a:p>
          <a:p>
            <a:pPr marL="0" indent="0">
              <a:buNone/>
            </a:pPr>
            <a:endParaRPr lang="en-IN" u="sng" dirty="0"/>
          </a:p>
        </p:txBody>
      </p:sp>
      <p:pic>
        <p:nvPicPr>
          <p:cNvPr id="5" name="Picture 4">
            <a:extLst>
              <a:ext uri="{FF2B5EF4-FFF2-40B4-BE49-F238E27FC236}">
                <a16:creationId xmlns:a16="http://schemas.microsoft.com/office/drawing/2014/main" id="{15D59C20-7206-EB4E-830A-BBE4A04E91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153" y="887505"/>
            <a:ext cx="9852212" cy="5541869"/>
          </a:xfrm>
          <a:prstGeom prst="rect">
            <a:avLst/>
          </a:prstGeom>
        </p:spPr>
      </p:pic>
    </p:spTree>
    <p:extLst>
      <p:ext uri="{BB962C8B-B14F-4D97-AF65-F5344CB8AC3E}">
        <p14:creationId xmlns:p14="http://schemas.microsoft.com/office/powerpoint/2010/main" val="2123256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71DDF94-5C9C-576A-7844-A7FE77B3B3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96726" y="95839"/>
            <a:ext cx="4322053" cy="3126735"/>
          </a:xfrm>
        </p:spPr>
      </p:pic>
      <p:pic>
        <p:nvPicPr>
          <p:cNvPr id="7" name="Picture 6">
            <a:extLst>
              <a:ext uri="{FF2B5EF4-FFF2-40B4-BE49-F238E27FC236}">
                <a16:creationId xmlns:a16="http://schemas.microsoft.com/office/drawing/2014/main" id="{3D3E57DA-D163-693B-C085-D29618C38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626" y="3545114"/>
            <a:ext cx="4371359" cy="3217047"/>
          </a:xfrm>
          <a:prstGeom prst="rect">
            <a:avLst/>
          </a:prstGeom>
        </p:spPr>
      </p:pic>
      <p:pic>
        <p:nvPicPr>
          <p:cNvPr id="9" name="Picture 8">
            <a:extLst>
              <a:ext uri="{FF2B5EF4-FFF2-40B4-BE49-F238E27FC236}">
                <a16:creationId xmlns:a16="http://schemas.microsoft.com/office/drawing/2014/main" id="{25B04D11-661C-E5C7-ABA9-F70EB3D7A6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6726" y="3545113"/>
            <a:ext cx="4356314" cy="3151521"/>
          </a:xfrm>
          <a:prstGeom prst="rect">
            <a:avLst/>
          </a:prstGeom>
        </p:spPr>
      </p:pic>
      <p:pic>
        <p:nvPicPr>
          <p:cNvPr id="11" name="Picture 10">
            <a:extLst>
              <a:ext uri="{FF2B5EF4-FFF2-40B4-BE49-F238E27FC236}">
                <a16:creationId xmlns:a16="http://schemas.microsoft.com/office/drawing/2014/main" id="{C9D0021C-75C7-26B8-DDD2-61593CA33C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6989" y="95838"/>
            <a:ext cx="4407996" cy="3216459"/>
          </a:xfrm>
          <a:prstGeom prst="rect">
            <a:avLst/>
          </a:prstGeom>
        </p:spPr>
      </p:pic>
      <p:sp>
        <p:nvSpPr>
          <p:cNvPr id="12" name="TextBox 11">
            <a:extLst>
              <a:ext uri="{FF2B5EF4-FFF2-40B4-BE49-F238E27FC236}">
                <a16:creationId xmlns:a16="http://schemas.microsoft.com/office/drawing/2014/main" id="{BFF7C1DF-E914-4D33-904C-0C37B012D985}"/>
              </a:ext>
            </a:extLst>
          </p:cNvPr>
          <p:cNvSpPr txBox="1"/>
          <p:nvPr/>
        </p:nvSpPr>
        <p:spPr>
          <a:xfrm>
            <a:off x="1332943" y="2853242"/>
            <a:ext cx="1093694" cy="369332"/>
          </a:xfrm>
          <a:prstGeom prst="rect">
            <a:avLst/>
          </a:prstGeom>
          <a:solidFill>
            <a:schemeClr val="tx1"/>
          </a:solidFill>
        </p:spPr>
        <p:txBody>
          <a:bodyPr wrap="square" rtlCol="0">
            <a:spAutoFit/>
          </a:bodyPr>
          <a:lstStyle/>
          <a:p>
            <a:r>
              <a:rPr lang="en-IN" b="1" dirty="0">
                <a:solidFill>
                  <a:schemeClr val="bg1"/>
                </a:solidFill>
              </a:rPr>
              <a:t> 0  0  0  1</a:t>
            </a:r>
          </a:p>
        </p:txBody>
      </p:sp>
      <p:sp>
        <p:nvSpPr>
          <p:cNvPr id="13" name="TextBox 12">
            <a:extLst>
              <a:ext uri="{FF2B5EF4-FFF2-40B4-BE49-F238E27FC236}">
                <a16:creationId xmlns:a16="http://schemas.microsoft.com/office/drawing/2014/main" id="{AA5865F8-2245-CC1B-2BB2-36E6C9AC8DA9}"/>
              </a:ext>
            </a:extLst>
          </p:cNvPr>
          <p:cNvSpPr txBox="1"/>
          <p:nvPr/>
        </p:nvSpPr>
        <p:spPr>
          <a:xfrm>
            <a:off x="7769602" y="2716306"/>
            <a:ext cx="1093694" cy="369332"/>
          </a:xfrm>
          <a:prstGeom prst="rect">
            <a:avLst/>
          </a:prstGeom>
          <a:solidFill>
            <a:schemeClr val="tx1"/>
          </a:solidFill>
        </p:spPr>
        <p:txBody>
          <a:bodyPr wrap="square" rtlCol="0">
            <a:spAutoFit/>
          </a:bodyPr>
          <a:lstStyle/>
          <a:p>
            <a:r>
              <a:rPr lang="en-IN" b="1" dirty="0">
                <a:solidFill>
                  <a:schemeClr val="bg1"/>
                </a:solidFill>
              </a:rPr>
              <a:t> 0  0  1  0</a:t>
            </a:r>
          </a:p>
        </p:txBody>
      </p:sp>
      <p:sp>
        <p:nvSpPr>
          <p:cNvPr id="14" name="TextBox 13">
            <a:extLst>
              <a:ext uri="{FF2B5EF4-FFF2-40B4-BE49-F238E27FC236}">
                <a16:creationId xmlns:a16="http://schemas.microsoft.com/office/drawing/2014/main" id="{755B2AD9-EC28-EB7E-53B4-344FAD556B65}"/>
              </a:ext>
            </a:extLst>
          </p:cNvPr>
          <p:cNvSpPr txBox="1"/>
          <p:nvPr/>
        </p:nvSpPr>
        <p:spPr>
          <a:xfrm>
            <a:off x="1332943" y="6278885"/>
            <a:ext cx="1093694" cy="369332"/>
          </a:xfrm>
          <a:prstGeom prst="rect">
            <a:avLst/>
          </a:prstGeom>
          <a:solidFill>
            <a:schemeClr val="tx1"/>
          </a:solidFill>
        </p:spPr>
        <p:txBody>
          <a:bodyPr wrap="square" rtlCol="0">
            <a:spAutoFit/>
          </a:bodyPr>
          <a:lstStyle/>
          <a:p>
            <a:r>
              <a:rPr lang="en-IN" b="1" dirty="0">
                <a:solidFill>
                  <a:schemeClr val="bg1"/>
                </a:solidFill>
              </a:rPr>
              <a:t> 0  1  0  0</a:t>
            </a:r>
          </a:p>
        </p:txBody>
      </p:sp>
      <p:sp>
        <p:nvSpPr>
          <p:cNvPr id="15" name="TextBox 14">
            <a:extLst>
              <a:ext uri="{FF2B5EF4-FFF2-40B4-BE49-F238E27FC236}">
                <a16:creationId xmlns:a16="http://schemas.microsoft.com/office/drawing/2014/main" id="{B499CF15-3427-290B-73CE-787B1A7BD831}"/>
              </a:ext>
            </a:extLst>
          </p:cNvPr>
          <p:cNvSpPr txBox="1"/>
          <p:nvPr/>
        </p:nvSpPr>
        <p:spPr>
          <a:xfrm>
            <a:off x="7769602" y="6176683"/>
            <a:ext cx="1093694" cy="369332"/>
          </a:xfrm>
          <a:prstGeom prst="rect">
            <a:avLst/>
          </a:prstGeom>
          <a:solidFill>
            <a:schemeClr val="tx1"/>
          </a:solidFill>
        </p:spPr>
        <p:txBody>
          <a:bodyPr wrap="square" rtlCol="0">
            <a:spAutoFit/>
          </a:bodyPr>
          <a:lstStyle/>
          <a:p>
            <a:r>
              <a:rPr lang="en-IN" b="1" dirty="0">
                <a:solidFill>
                  <a:schemeClr val="bg1"/>
                </a:solidFill>
              </a:rPr>
              <a:t> 1  0  0  0</a:t>
            </a:r>
          </a:p>
        </p:txBody>
      </p:sp>
    </p:spTree>
    <p:extLst>
      <p:ext uri="{BB962C8B-B14F-4D97-AF65-F5344CB8AC3E}">
        <p14:creationId xmlns:p14="http://schemas.microsoft.com/office/powerpoint/2010/main" val="3072788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4742CD3-EC21-F8B0-E6D4-509146E3EA39}"/>
              </a:ext>
            </a:extLst>
          </p:cNvPr>
          <p:cNvSpPr>
            <a:spLocks noGrp="1"/>
          </p:cNvSpPr>
          <p:nvPr>
            <p:ph idx="1"/>
          </p:nvPr>
        </p:nvSpPr>
        <p:spPr>
          <a:xfrm>
            <a:off x="838200" y="322729"/>
            <a:ext cx="10515600" cy="5854234"/>
          </a:xfrm>
        </p:spPr>
        <p:txBody>
          <a:bodyPr/>
          <a:lstStyle/>
          <a:p>
            <a:pPr marL="0" indent="0">
              <a:buNone/>
            </a:pPr>
            <a:r>
              <a:rPr lang="en-IN" u="sng" dirty="0"/>
              <a:t>Pulse Width Modulation:</a:t>
            </a:r>
          </a:p>
          <a:p>
            <a:pPr marL="0" indent="0">
              <a:buNone/>
            </a:pPr>
            <a:endParaRPr lang="en-IN" u="sng" dirty="0"/>
          </a:p>
          <a:p>
            <a:pPr marL="0" indent="0">
              <a:buNone/>
            </a:pPr>
            <a:r>
              <a:rPr lang="en-US" sz="1600" dirty="0"/>
              <a:t>Figure shows how PWM works. If the pulses are short (say, high for just 5 percent of the time), then only a small amount of energy is delivered with each pulse. The longer the pulse, the more energy is supplied to the load. When powering a motor, this will control the speed at which the motor rotates. When driving a LED using PWM, the brightness appears to change. In fact, a LED can turn on and off millions of times per second, so the PWM pulses will become pulses of light. The human eye and brain do the averaging trick for us, making the apparent brightness of the LED vary with the pulse length.</a:t>
            </a:r>
          </a:p>
          <a:p>
            <a:pPr marL="0" indent="0">
              <a:buNone/>
            </a:pPr>
            <a:endParaRPr lang="en-US" sz="1600" u="sng" dirty="0"/>
          </a:p>
          <a:p>
            <a:pPr marL="0" indent="0">
              <a:buNone/>
            </a:pPr>
            <a:endParaRPr lang="en-IN" sz="1600" u="sng" dirty="0"/>
          </a:p>
          <a:p>
            <a:pPr marL="0" indent="0">
              <a:buNone/>
            </a:pPr>
            <a:endParaRPr lang="en-IN" u="sng" dirty="0"/>
          </a:p>
        </p:txBody>
      </p:sp>
      <p:pic>
        <p:nvPicPr>
          <p:cNvPr id="14" name="Picture 13">
            <a:extLst>
              <a:ext uri="{FF2B5EF4-FFF2-40B4-BE49-F238E27FC236}">
                <a16:creationId xmlns:a16="http://schemas.microsoft.com/office/drawing/2014/main" id="{A675354D-ACF1-C29E-7B50-355249FB7B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0148" y="2740045"/>
            <a:ext cx="3665538" cy="3436918"/>
          </a:xfrm>
          <a:prstGeom prst="rect">
            <a:avLst/>
          </a:prstGeom>
        </p:spPr>
      </p:pic>
    </p:spTree>
    <p:extLst>
      <p:ext uri="{BB962C8B-B14F-4D97-AF65-F5344CB8AC3E}">
        <p14:creationId xmlns:p14="http://schemas.microsoft.com/office/powerpoint/2010/main" val="3627725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794C90B3-E86C-267D-F76E-F945BFC5FB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7833" y="295275"/>
            <a:ext cx="10456334" cy="5881688"/>
          </a:xfrm>
          <a:prstGeom prst="rect">
            <a:avLst/>
          </a:prstGeom>
        </p:spPr>
      </p:pic>
    </p:spTree>
    <p:extLst>
      <p:ext uri="{BB962C8B-B14F-4D97-AF65-F5344CB8AC3E}">
        <p14:creationId xmlns:p14="http://schemas.microsoft.com/office/powerpoint/2010/main" val="2283584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a:extLst>
              <a:ext uri="{FF2B5EF4-FFF2-40B4-BE49-F238E27FC236}">
                <a16:creationId xmlns:a16="http://schemas.microsoft.com/office/drawing/2014/main" id="{C11B53A4-2898-5D6D-01E3-0A19C91DD0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8364" y="506412"/>
            <a:ext cx="7384542" cy="5845175"/>
          </a:xfrm>
          <a:prstGeom prst="rect">
            <a:avLst/>
          </a:prstGeom>
        </p:spPr>
      </p:pic>
    </p:spTree>
    <p:extLst>
      <p:ext uri="{BB962C8B-B14F-4D97-AF65-F5344CB8AC3E}">
        <p14:creationId xmlns:p14="http://schemas.microsoft.com/office/powerpoint/2010/main" val="10816735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1050</TotalTime>
  <Words>244</Words>
  <Application>Microsoft Office PowerPoint</Application>
  <PresentationFormat>Widescreen</PresentationFormat>
  <Paragraphs>32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VERILOG HDL FPGA USING   ZYBO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VERILOG HDL FPGA USING ZYBO</dc:title>
  <dc:creator>ABHINAY TEJ GADDA</dc:creator>
  <cp:lastModifiedBy>Arjit Avadhanam</cp:lastModifiedBy>
  <cp:revision>5</cp:revision>
  <dcterms:created xsi:type="dcterms:W3CDTF">2024-02-25T18:34:40Z</dcterms:created>
  <dcterms:modified xsi:type="dcterms:W3CDTF">2024-02-27T12:08:17Z</dcterms:modified>
</cp:coreProperties>
</file>

<file path=docProps/thumbnail.jpeg>
</file>